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9AA-64F2-4993-8830-BBE45DDFD704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9D40-CD36-4474-868A-531FB0CD4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9AA-64F2-4993-8830-BBE45DDFD704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9D40-CD36-4474-868A-531FB0CD4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9AA-64F2-4993-8830-BBE45DDFD704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9D40-CD36-4474-868A-531FB0CD4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9AA-64F2-4993-8830-BBE45DDFD704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9D40-CD36-4474-868A-531FB0CD4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9AA-64F2-4993-8830-BBE45DDFD704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9D40-CD36-4474-868A-531FB0CD4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9AA-64F2-4993-8830-BBE45DDFD704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9D40-CD36-4474-868A-531FB0CD4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9AA-64F2-4993-8830-BBE45DDFD704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9D40-CD36-4474-868A-531FB0CD4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9AA-64F2-4993-8830-BBE45DDFD704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9D40-CD36-4474-868A-531FB0CD4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9AA-64F2-4993-8830-BBE45DDFD704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9D40-CD36-4474-868A-531FB0CD4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9AA-64F2-4993-8830-BBE45DDFD704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9D40-CD36-4474-868A-531FB0CD4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9AA-64F2-4993-8830-BBE45DDFD704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9D40-CD36-4474-868A-531FB0CD4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29AA-64F2-4993-8830-BBE45DDFD704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9D40-CD36-4474-868A-531FB0CD4D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CASE TAKING IN GERIATRIC CASES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DR. CHANDRA HASAN.C.M, MD(</a:t>
            </a:r>
            <a:r>
              <a:rPr lang="en-US" b="1" dirty="0" err="1">
                <a:solidFill>
                  <a:srgbClr val="FF0000"/>
                </a:solidFill>
              </a:rPr>
              <a:t>Hom</a:t>
            </a:r>
            <a:r>
              <a:rPr lang="en-US" b="1" dirty="0">
                <a:solidFill>
                  <a:srgbClr val="FF0000"/>
                </a:solidFill>
              </a:rPr>
              <a:t>),</a:t>
            </a:r>
          </a:p>
          <a:p>
            <a:r>
              <a:rPr lang="en-US" b="1" dirty="0">
                <a:solidFill>
                  <a:srgbClr val="FF0000"/>
                </a:solidFill>
              </a:rPr>
              <a:t>ASSOCIATED PROFESSOR,</a:t>
            </a:r>
          </a:p>
          <a:p>
            <a:r>
              <a:rPr lang="en-US" b="1" dirty="0">
                <a:solidFill>
                  <a:srgbClr val="FF0000"/>
                </a:solidFill>
              </a:rPr>
              <a:t>DEPT OF REPERTORY,</a:t>
            </a:r>
          </a:p>
          <a:p>
            <a:r>
              <a:rPr lang="en-US" b="1" dirty="0">
                <a:solidFill>
                  <a:srgbClr val="FF0000"/>
                </a:solidFill>
              </a:rPr>
              <a:t>SARADA KRISHNA HOMOEPATHIC MEDICAL COLLEGE,</a:t>
            </a:r>
          </a:p>
          <a:p>
            <a:r>
              <a:rPr lang="en-US" b="1" dirty="0">
                <a:solidFill>
                  <a:srgbClr val="FF0000"/>
                </a:solidFill>
              </a:rPr>
              <a:t>KULASEKHARAM </a:t>
            </a:r>
            <a:endParaRPr lang="en-IN" b="1" dirty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437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60985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CASE TAKING IN GERIATRIC CASES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The </a:t>
            </a:r>
            <a:r>
              <a:rPr lang="en-US" sz="3600" b="1" dirty="0" smtClean="0">
                <a:solidFill>
                  <a:srgbClr val="7030A0"/>
                </a:solidFill>
              </a:rPr>
              <a:t>factors to be considered during geriatric case taking.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   </a:t>
            </a:r>
            <a:r>
              <a:rPr lang="en-US" sz="3000" dirty="0" smtClean="0">
                <a:solidFill>
                  <a:srgbClr val="7030A0"/>
                </a:solidFill>
              </a:rPr>
              <a:t>1, Physician patient relationship is important in geriatric case taking.</a:t>
            </a:r>
          </a:p>
          <a:p>
            <a:pPr>
              <a:buNone/>
            </a:pPr>
            <a:r>
              <a:rPr lang="en-US" sz="3000" dirty="0">
                <a:solidFill>
                  <a:srgbClr val="7030A0"/>
                </a:solidFill>
              </a:rPr>
              <a:t> </a:t>
            </a:r>
            <a:r>
              <a:rPr lang="en-US" sz="3000" dirty="0" smtClean="0">
                <a:solidFill>
                  <a:srgbClr val="7030A0"/>
                </a:solidFill>
              </a:rPr>
              <a:t>         2, Older individuals frequently has multiple chronic diseases, impairing one or more functional capability.</a:t>
            </a:r>
          </a:p>
          <a:p>
            <a:pPr>
              <a:buNone/>
            </a:pPr>
            <a:r>
              <a:rPr lang="en-US" sz="3000" dirty="0">
                <a:solidFill>
                  <a:srgbClr val="7030A0"/>
                </a:solidFill>
              </a:rPr>
              <a:t> </a:t>
            </a:r>
            <a:r>
              <a:rPr lang="en-US" sz="3000" dirty="0" smtClean="0">
                <a:solidFill>
                  <a:srgbClr val="7030A0"/>
                </a:solidFill>
              </a:rPr>
              <a:t>         3, May have diminished vision, hearing, difficulty with ambulation. So consultation must be done concern specialist.</a:t>
            </a:r>
          </a:p>
          <a:p>
            <a:pPr>
              <a:buNone/>
            </a:pPr>
            <a:r>
              <a:rPr lang="en-US" sz="3000" dirty="0">
                <a:solidFill>
                  <a:srgbClr val="7030A0"/>
                </a:solidFill>
              </a:rPr>
              <a:t> </a:t>
            </a:r>
            <a:r>
              <a:rPr lang="en-US" sz="3000" dirty="0" smtClean="0">
                <a:solidFill>
                  <a:srgbClr val="7030A0"/>
                </a:solidFill>
              </a:rPr>
              <a:t>          4, Physician must have clear idea about geriatric disease processes and also must know how to collect datas.</a:t>
            </a:r>
          </a:p>
          <a:p>
            <a:pPr>
              <a:buNone/>
            </a:pPr>
            <a:r>
              <a:rPr lang="en-US" sz="3000" dirty="0">
                <a:solidFill>
                  <a:srgbClr val="7030A0"/>
                </a:solidFill>
              </a:rPr>
              <a:t> </a:t>
            </a:r>
            <a:r>
              <a:rPr lang="en-US" sz="3000" dirty="0" smtClean="0">
                <a:solidFill>
                  <a:srgbClr val="7030A0"/>
                </a:solidFill>
              </a:rPr>
              <a:t>          5, Presentation of the disease is less dramatic and less specific. For example if a patient is having mild confusion, it may be due to pathology of CNS , and may due to congestive cardiac failure, pneumonia or fever from what ever cause.</a:t>
            </a:r>
            <a:endParaRPr lang="en-US" sz="3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    6, History taking is very important, but the older patients may be confused with poor memory or simply in rambling style.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7, Communication disorders and perceptual impairments including dysphasias, and deafness may impose difficulties, and requires patience of the physician.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8, Some times older individuals will not mention many symptoms, because they think such symptoms are due to ageing, and thinks nothing can be done for it.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9, Individuals social circumstances is needed in management of older patients.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   10, While physical examination of the older patients attention should be given functional ability of the individual along with physical examination.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11, Regarding diagnostic measures, conditions, and therapies, the patient must understand all, so physician must explain also him, and all with patient’s wishes.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12, The tools of physical medicine and rehabilitation measures are exceptionally benefit in older patients, than the therapeutic measures.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13, The case taking is to be done according to the usual process. During that time the above factors are to be considered.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CASE TAKING IN GERIATRIC CASES </vt:lpstr>
      <vt:lpstr>CASE TAKING IN GERIATRIC CASES The factors to be considered during geriatric case taking.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TAKING IN GERIATRIC CASES</dc:title>
  <dc:creator>INTEL i3</dc:creator>
  <cp:lastModifiedBy>Admin</cp:lastModifiedBy>
  <cp:revision>6</cp:revision>
  <dcterms:created xsi:type="dcterms:W3CDTF">2018-08-09T00:39:40Z</dcterms:created>
  <dcterms:modified xsi:type="dcterms:W3CDTF">2019-12-28T07:24:05Z</dcterms:modified>
</cp:coreProperties>
</file>